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04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9D78496-F215-4EDC-9290-F032D647882B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566E1B2-1E78-45B8-AB89-3C59CC9D4E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u="sng" dirty="0" smtClean="0"/>
              <a:t>1997 Nobel Prize</a:t>
            </a:r>
            <a:r>
              <a:rPr lang="en-US" sz="2800" dirty="0" smtClean="0"/>
              <a:t>: for </a:t>
            </a:r>
            <a:r>
              <a:rPr lang="en-US" sz="2800" dirty="0"/>
              <a:t>development of methods to cool and trap atoms with laser light.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1435" y="3185101"/>
            <a:ext cx="87009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595" y="1233409"/>
            <a:ext cx="87009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1594" y="4841239"/>
            <a:ext cx="870091" cy="121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4300" y="1652509"/>
            <a:ext cx="14859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24300" y="2280642"/>
            <a:ext cx="182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More precise atomic clocks</a:t>
            </a:r>
          </a:p>
          <a:p>
            <a:endParaRPr lang="en-US" sz="1600" dirty="0"/>
          </a:p>
          <a:p>
            <a:r>
              <a:rPr lang="en-US" sz="1600" dirty="0" smtClean="0"/>
              <a:t>Atomic lasers to be used in manufacturing</a:t>
            </a:r>
          </a:p>
          <a:p>
            <a:endParaRPr lang="en-US" sz="1600" dirty="0"/>
          </a:p>
          <a:p>
            <a:r>
              <a:rPr lang="en-US" sz="1600" dirty="0" smtClean="0"/>
              <a:t>Atomic interferometers to be used in astronomy </a:t>
            </a:r>
          </a:p>
          <a:p>
            <a:endParaRPr lang="en-US" sz="1600" dirty="0"/>
          </a:p>
          <a:p>
            <a:r>
              <a:rPr lang="en-US" sz="1600" dirty="0" smtClean="0"/>
              <a:t>Study of Bose-Einstein </a:t>
            </a:r>
          </a:p>
          <a:p>
            <a:r>
              <a:rPr lang="en-US" sz="1600" dirty="0" smtClean="0"/>
              <a:t>condensation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1652509"/>
            <a:ext cx="10287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2255522"/>
            <a:ext cx="2971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1) Lasers converge on a cloud of gaseous atoms</a:t>
            </a:r>
          </a:p>
          <a:p>
            <a:endParaRPr lang="en-US" sz="1600" dirty="0"/>
          </a:p>
          <a:p>
            <a:r>
              <a:rPr lang="en-US" sz="1600" dirty="0" smtClean="0"/>
              <a:t>2) Wavelength of light is tuned so only the fastest atoms in a particular direction absorb photons and are slowed</a:t>
            </a:r>
          </a:p>
          <a:p>
            <a:endParaRPr lang="en-US" sz="1600" dirty="0" smtClean="0"/>
          </a:p>
          <a:p>
            <a:r>
              <a:rPr lang="en-US" sz="1600" dirty="0" smtClean="0"/>
              <a:t>3) Soon after, atoms emit a photon that then hits another atom causing a chain reaction</a:t>
            </a:r>
          </a:p>
          <a:p>
            <a:endParaRPr lang="en-US" sz="1600" dirty="0"/>
          </a:p>
          <a:p>
            <a:r>
              <a:rPr lang="en-US" sz="1600" dirty="0" smtClean="0"/>
              <a:t>4) Trap electrons in magnetic field and continue process</a:t>
            </a:r>
            <a:endParaRPr lang="en-US" sz="1600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2506692"/>
            <a:ext cx="1413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Claude</a:t>
            </a:r>
            <a:r>
              <a:rPr lang="en-US" dirty="0" smtClean="0"/>
              <a:t> </a:t>
            </a:r>
            <a:r>
              <a:rPr lang="en-US" sz="1000" dirty="0" smtClean="0"/>
              <a:t>Cohen-</a:t>
            </a:r>
            <a:r>
              <a:rPr lang="en-US" sz="1000" dirty="0" err="1" smtClean="0"/>
              <a:t>Tannoudji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971595" y="4533068"/>
            <a:ext cx="97190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Steven Chu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990785" y="6127849"/>
            <a:ext cx="1148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William D. Phillips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488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46</TotalTime>
  <Words>108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Angles</vt:lpstr>
      <vt:lpstr>1997 Nobel Prize: for development of methods to cool and trap atoms with laser light.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4</cp:revision>
  <dcterms:created xsi:type="dcterms:W3CDTF">2013-10-08T01:46:44Z</dcterms:created>
  <dcterms:modified xsi:type="dcterms:W3CDTF">2013-10-08T02:33:31Z</dcterms:modified>
</cp:coreProperties>
</file>